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3" r:id="rId6"/>
    <p:sldId id="259" r:id="rId7"/>
    <p:sldId id="264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639"/>
  </p:normalViewPr>
  <p:slideViewPr>
    <p:cSldViewPr snapToGrid="0" snapToObjects="1">
      <p:cViewPr>
        <p:scale>
          <a:sx n="111" d="100"/>
          <a:sy n="111" d="100"/>
        </p:scale>
        <p:origin x="1440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BDA16-1D7A-F645-B08B-0D40837FD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B04BD9-38A5-A143-ACD9-00B0E9F430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72287-60C6-9D4E-AB2F-601A96E0F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EB9D0-6B67-D441-9155-3B23D1789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EE4EA-6D9F-984C-A54E-7D1A5F81F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18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95623-96BE-E143-88EF-835532C5D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B50E1-935C-D541-9B40-9B6D67D48B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524A7-8D84-CD41-A1E6-F107A8B39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D0B42-DB05-B940-9933-E8A5C28E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419E7-602E-FC41-BDC3-934873F2D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0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A071C-7FAD-8744-B948-9DC2A47A4D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BEA74-E338-4C43-B795-C39FAA1DB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382C5-817B-7D43-A96F-07A534468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CE9CB-30FE-6D4A-A27F-2FA2F8A5F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96809-A179-CE4E-B12B-FB0551F6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57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87C63-BC0A-9748-97E8-A0FAD3118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10A21-C2A5-2442-93F1-14D9C2D75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0AECF-E0F5-DE4B-82DA-51D3FE894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24E6F-5868-484B-B057-71E1B3FBA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F833B-B8EB-8C4A-9808-6D58DFEE1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715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806B3-3F84-C548-8B04-16E38E706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6EB55-7FBB-A043-AAD0-6FE8101EA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76FC4-AC9E-5E4F-84D9-21053F258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E2AF9-6271-C64F-A618-693F94153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ED020-161F-B340-8457-875ECBDB5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28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00F85-3405-264E-AC92-FF6EEC89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F3CF8-C586-8E44-8FF2-585438127B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617448-E738-564C-A5F5-D5276EA89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973497-1F34-1B48-87DD-A29414FAA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84079-E2D8-2D47-A0ED-025664BB1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B0D904-CAE1-2D43-ACC4-0E8686B51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56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5E45-D9E8-1F4B-9FF3-E687B12A0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245C2-A3D4-C44E-947E-6FE503E4A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BF18A-1C5C-2947-8D30-4C30AD9BE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7B06F7-ECA9-A444-932D-0AED41E76C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60F5CD-0225-6041-9C24-DFB44897AD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28A339-8450-1440-9311-633F2F3A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C1AB58-714B-954E-8BD3-3C1D54803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E486A6-DD1C-844B-9F4C-3E231C533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97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54B3A-0015-F04C-909A-5F8F90EBA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E24430-96DA-6D4F-B8A5-1D1C225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CE145-B6F5-A544-8151-B6153BEA6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9CEB5-3886-B24A-BBA1-46DB07A1E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95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8D50F0-6547-114D-8D50-7125E2EF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BACF98-B6C9-C94B-A8F6-8937158EA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B3EF4-CD89-D844-8627-0D1333A09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38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C2C5C-73A5-964D-AD15-CDCEAEA6D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6BA42-D259-034C-9682-2F2C77864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0B514B-A953-A84C-8485-F8CE1BC74F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E6B5DE-AB10-2A47-A871-6D1FE4A6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1B8CF9-8CFE-8047-AD97-F93FABBC0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14F8F-730F-CF4D-AAC5-1D85ED2B4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57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38E36-2E47-3942-A678-6736E4388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318004-E677-CC48-8119-F5A209B1A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DB347-86BB-3D41-A809-01252525DB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F0028-36DA-0948-9390-F0DCA778F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7034A-8FD6-7248-81F6-61BBC48AF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70ADF7-8F75-DF4C-9855-89A8EACF9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43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F59D7D-0CAD-0941-9F6A-82D2DF935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6DF9ED-C7F7-9D4E-AC34-D92549DA2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20712-290D-C143-BCDE-A19C8269B8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EB342-921E-D54A-A17C-21FAF442CFC7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4DA86-6830-0343-98D1-61C182EF44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4B724-F0CC-BB48-A4CE-343D2ECD5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87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81AFBB-6394-8145-980F-047E7D0E9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180" y="625476"/>
            <a:ext cx="8344204" cy="419518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F43DD7-C0FE-0C42-9B6A-44EE3DBB299A}"/>
              </a:ext>
            </a:extLst>
          </p:cNvPr>
          <p:cNvSpPr txBox="1"/>
          <p:nvPr/>
        </p:nvSpPr>
        <p:spPr>
          <a:xfrm>
            <a:off x="5906277" y="3804592"/>
            <a:ext cx="2155372" cy="969496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The graph shows the nested classes within the class (highlighted in yellow)</a:t>
            </a:r>
          </a:p>
          <a:p>
            <a:pPr algn="ctr"/>
            <a:r>
              <a:rPr lang="en-US" sz="1050" i="1" dirty="0">
                <a:solidFill>
                  <a:srgbClr val="C00000"/>
                </a:solidFill>
              </a:rPr>
              <a:t>(Clicking the graph will open the full-size graph in a new tab)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0FC9001-D531-744E-B02D-DD7EE856B4B4}"/>
              </a:ext>
            </a:extLst>
          </p:cNvPr>
          <p:cNvCxnSpPr>
            <a:stCxn id="9" idx="0"/>
          </p:cNvCxnSpPr>
          <p:nvPr/>
        </p:nvCxnSpPr>
        <p:spPr>
          <a:xfrm flipV="1">
            <a:off x="6983963" y="3277436"/>
            <a:ext cx="0" cy="52715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52C63FF-1B40-CB4D-A00C-073C04F94273}"/>
              </a:ext>
            </a:extLst>
          </p:cNvPr>
          <p:cNvSpPr txBox="1"/>
          <p:nvPr/>
        </p:nvSpPr>
        <p:spPr>
          <a:xfrm>
            <a:off x="1698842" y="3180670"/>
            <a:ext cx="1791477" cy="64633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The section lists the type hierarchy and the names of nested classes (if any)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4FC4F5E-127E-A645-9D12-4E0C1F4F7872}"/>
              </a:ext>
            </a:extLst>
          </p:cNvPr>
          <p:cNvCxnSpPr>
            <a:cxnSpLocks/>
          </p:cNvCxnSpPr>
          <p:nvPr/>
        </p:nvCxnSpPr>
        <p:spPr>
          <a:xfrm flipH="1" flipV="1">
            <a:off x="2864498" y="2005925"/>
            <a:ext cx="383227" cy="117474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6A22100-760D-9F43-9EA7-43126D755C9F}"/>
              </a:ext>
            </a:extLst>
          </p:cNvPr>
          <p:cNvSpPr txBox="1"/>
          <p:nvPr/>
        </p:nvSpPr>
        <p:spPr>
          <a:xfrm>
            <a:off x="8192951" y="3342927"/>
            <a:ext cx="1694171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This section contains statistics about the class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229A5BD-9238-F943-86FA-FC2092D235FB}"/>
              </a:ext>
            </a:extLst>
          </p:cNvPr>
          <p:cNvCxnSpPr>
            <a:cxnSpLocks/>
          </p:cNvCxnSpPr>
          <p:nvPr/>
        </p:nvCxnSpPr>
        <p:spPr>
          <a:xfrm flipV="1">
            <a:off x="9283968" y="2034815"/>
            <a:ext cx="345232" cy="133427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A26592C-84B7-3940-B000-E0C280BFF387}"/>
              </a:ext>
            </a:extLst>
          </p:cNvPr>
          <p:cNvSpPr txBox="1"/>
          <p:nvPr/>
        </p:nvSpPr>
        <p:spPr>
          <a:xfrm>
            <a:off x="3172408" y="959508"/>
            <a:ext cx="111967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Class Name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CD1CDC9-97FE-9D4B-8768-A1356D552D22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2636904" y="1098008"/>
            <a:ext cx="535504" cy="4587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CC96700-4444-AB41-B0F1-EC35C653768B}"/>
              </a:ext>
            </a:extLst>
          </p:cNvPr>
          <p:cNvSpPr txBox="1"/>
          <p:nvPr/>
        </p:nvSpPr>
        <p:spPr>
          <a:xfrm>
            <a:off x="7743081" y="497571"/>
            <a:ext cx="129695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User comments for this class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1AB1209-CD19-5640-8D4F-FCC98C9CD3D4}"/>
              </a:ext>
            </a:extLst>
          </p:cNvPr>
          <p:cNvCxnSpPr>
            <a:cxnSpLocks/>
          </p:cNvCxnSpPr>
          <p:nvPr/>
        </p:nvCxnSpPr>
        <p:spPr>
          <a:xfrm flipV="1">
            <a:off x="8312247" y="959236"/>
            <a:ext cx="60650" cy="36765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40C5BAC3-DBCD-5942-90FC-1AD8F5E06C6C}"/>
              </a:ext>
            </a:extLst>
          </p:cNvPr>
          <p:cNvSpPr txBox="1"/>
          <p:nvPr/>
        </p:nvSpPr>
        <p:spPr>
          <a:xfrm>
            <a:off x="3172408" y="335270"/>
            <a:ext cx="1810142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Containing Package Name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AEC63C8-10E5-1D46-A13E-EBC0F1DE0B10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2481943" y="473770"/>
            <a:ext cx="690465" cy="195034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1D219E4-5497-D348-9ED5-E46E645EF84D}"/>
              </a:ext>
            </a:extLst>
          </p:cNvPr>
          <p:cNvSpPr txBox="1"/>
          <p:nvPr/>
        </p:nvSpPr>
        <p:spPr>
          <a:xfrm>
            <a:off x="3593178" y="3804592"/>
            <a:ext cx="2155372" cy="969496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The graph shows the type hierarchy for the class (highlighted in yellow)</a:t>
            </a:r>
          </a:p>
          <a:p>
            <a:pPr algn="ctr"/>
            <a:r>
              <a:rPr lang="en-US" sz="1050" i="1" dirty="0">
                <a:solidFill>
                  <a:srgbClr val="C00000"/>
                </a:solidFill>
              </a:rPr>
              <a:t>(Clicking the graph will open the full-size graph in a new tab)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2F7D708-2434-3D48-931C-4F1A07E7E475}"/>
              </a:ext>
            </a:extLst>
          </p:cNvPr>
          <p:cNvCxnSpPr>
            <a:cxnSpLocks/>
            <a:stCxn id="50" idx="0"/>
          </p:cNvCxnSpPr>
          <p:nvPr/>
        </p:nvCxnSpPr>
        <p:spPr>
          <a:xfrm flipV="1">
            <a:off x="4670864" y="3555332"/>
            <a:ext cx="0" cy="24926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144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5ADE15-C2B0-6A43-BBF5-FBD652AB5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670" y="1674466"/>
            <a:ext cx="8335036" cy="42781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BB89E7-8626-7A4A-AD8A-E16B770DF5E6}"/>
              </a:ext>
            </a:extLst>
          </p:cNvPr>
          <p:cNvSpPr txBox="1"/>
          <p:nvPr/>
        </p:nvSpPr>
        <p:spPr>
          <a:xfrm>
            <a:off x="2841589" y="1298721"/>
            <a:ext cx="1810142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Number of entries shown in one page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D84A2FA-D7D0-064A-9B5E-67F49E33C383}"/>
              </a:ext>
            </a:extLst>
          </p:cNvPr>
          <p:cNvCxnSpPr>
            <a:cxnSpLocks/>
          </p:cNvCxnSpPr>
          <p:nvPr/>
        </p:nvCxnSpPr>
        <p:spPr>
          <a:xfrm flipV="1">
            <a:off x="3020273" y="1769801"/>
            <a:ext cx="577204" cy="28317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3FCC2A3-89AD-F640-AC22-6DE140B83D05}"/>
              </a:ext>
            </a:extLst>
          </p:cNvPr>
          <p:cNvSpPr txBox="1"/>
          <p:nvPr/>
        </p:nvSpPr>
        <p:spPr>
          <a:xfrm>
            <a:off x="8348842" y="1360476"/>
            <a:ext cx="1810142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Filters the table based on input search term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7FC2F4-E241-0A47-AA33-0AB995168F93}"/>
              </a:ext>
            </a:extLst>
          </p:cNvPr>
          <p:cNvSpPr txBox="1"/>
          <p:nvPr/>
        </p:nvSpPr>
        <p:spPr>
          <a:xfrm>
            <a:off x="4734259" y="1657479"/>
            <a:ext cx="1810142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Whether the constructor is called outside this class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79CC9D-4A3E-EC44-A1DF-32A6E42963CF}"/>
              </a:ext>
            </a:extLst>
          </p:cNvPr>
          <p:cNvSpPr txBox="1"/>
          <p:nvPr/>
        </p:nvSpPr>
        <p:spPr>
          <a:xfrm>
            <a:off x="6957030" y="1591308"/>
            <a:ext cx="1160101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Control Flow Graph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E0F818-0C42-C049-8B4C-CF58F9933D79}"/>
              </a:ext>
            </a:extLst>
          </p:cNvPr>
          <p:cNvSpPr txBox="1"/>
          <p:nvPr/>
        </p:nvSpPr>
        <p:spPr>
          <a:xfrm>
            <a:off x="8348842" y="5054034"/>
            <a:ext cx="90506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Call Graph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73BB37-F458-C448-9C8B-42B469D37EC4}"/>
              </a:ext>
            </a:extLst>
          </p:cNvPr>
          <p:cNvSpPr txBox="1"/>
          <p:nvPr/>
        </p:nvSpPr>
        <p:spPr>
          <a:xfrm>
            <a:off x="8741758" y="3396343"/>
            <a:ext cx="1268963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Data Flow Graph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81A1B5-EB41-CA4F-8047-4AAA05916410}"/>
              </a:ext>
            </a:extLst>
          </p:cNvPr>
          <p:cNvCxnSpPr>
            <a:cxnSpLocks/>
          </p:cNvCxnSpPr>
          <p:nvPr/>
        </p:nvCxnSpPr>
        <p:spPr>
          <a:xfrm>
            <a:off x="9347223" y="3069771"/>
            <a:ext cx="58035" cy="32657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EB42A1-EE00-D24B-AD18-BF6E058A80FC}"/>
              </a:ext>
            </a:extLst>
          </p:cNvPr>
          <p:cNvCxnSpPr>
            <a:cxnSpLocks/>
          </p:cNvCxnSpPr>
          <p:nvPr/>
        </p:nvCxnSpPr>
        <p:spPr>
          <a:xfrm flipH="1">
            <a:off x="9253913" y="1834278"/>
            <a:ext cx="93310" cy="2648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4C05AE5-0F48-7748-959E-53446E303703}"/>
              </a:ext>
            </a:extLst>
          </p:cNvPr>
          <p:cNvCxnSpPr>
            <a:cxnSpLocks/>
          </p:cNvCxnSpPr>
          <p:nvPr/>
        </p:nvCxnSpPr>
        <p:spPr>
          <a:xfrm>
            <a:off x="8700269" y="4665308"/>
            <a:ext cx="101105" cy="39731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20B736D-233D-174A-AC5E-D71CCB594237}"/>
              </a:ext>
            </a:extLst>
          </p:cNvPr>
          <p:cNvCxnSpPr>
            <a:cxnSpLocks/>
          </p:cNvCxnSpPr>
          <p:nvPr/>
        </p:nvCxnSpPr>
        <p:spPr>
          <a:xfrm>
            <a:off x="7537080" y="2087136"/>
            <a:ext cx="421932" cy="413468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FD45CE-3F27-FD42-A957-9BA69BE13760}"/>
              </a:ext>
            </a:extLst>
          </p:cNvPr>
          <p:cNvCxnSpPr>
            <a:cxnSpLocks/>
          </p:cNvCxnSpPr>
          <p:nvPr/>
        </p:nvCxnSpPr>
        <p:spPr>
          <a:xfrm>
            <a:off x="6558953" y="1895489"/>
            <a:ext cx="342873" cy="32284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73BCF2F-933F-4048-BD4A-DBC83DD68B4F}"/>
              </a:ext>
            </a:extLst>
          </p:cNvPr>
          <p:cNvSpPr txBox="1"/>
          <p:nvPr/>
        </p:nvSpPr>
        <p:spPr>
          <a:xfrm>
            <a:off x="7342671" y="5406486"/>
            <a:ext cx="90506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Pagination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B309897-A96C-2B46-84FE-E70A154DD7AC}"/>
              </a:ext>
            </a:extLst>
          </p:cNvPr>
          <p:cNvCxnSpPr>
            <a:cxnSpLocks/>
          </p:cNvCxnSpPr>
          <p:nvPr/>
        </p:nvCxnSpPr>
        <p:spPr>
          <a:xfrm flipH="1" flipV="1">
            <a:off x="8247736" y="5538073"/>
            <a:ext cx="452533" cy="6887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7FE7563-83B1-5346-8834-0BCC2E558676}"/>
              </a:ext>
            </a:extLst>
          </p:cNvPr>
          <p:cNvSpPr txBox="1"/>
          <p:nvPr/>
        </p:nvSpPr>
        <p:spPr>
          <a:xfrm>
            <a:off x="6361395" y="3481830"/>
            <a:ext cx="1755735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User comments for the selected constructor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49F5979-3C33-0C4C-88B5-B98DBE64F892}"/>
              </a:ext>
            </a:extLst>
          </p:cNvPr>
          <p:cNvCxnSpPr>
            <a:cxnSpLocks/>
          </p:cNvCxnSpPr>
          <p:nvPr/>
        </p:nvCxnSpPr>
        <p:spPr>
          <a:xfrm>
            <a:off x="4180114" y="3554963"/>
            <a:ext cx="2152823" cy="157699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0D4040B-3AE3-ED4F-AD6D-42B6DC6249F6}"/>
              </a:ext>
            </a:extLst>
          </p:cNvPr>
          <p:cNvSpPr txBox="1"/>
          <p:nvPr/>
        </p:nvSpPr>
        <p:spPr>
          <a:xfrm>
            <a:off x="1112417" y="3396342"/>
            <a:ext cx="1208829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Show/Hide user comments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D0C81F-9135-AC4E-8FB8-E7BBD9E47694}"/>
              </a:ext>
            </a:extLst>
          </p:cNvPr>
          <p:cNvCxnSpPr>
            <a:cxnSpLocks/>
          </p:cNvCxnSpPr>
          <p:nvPr/>
        </p:nvCxnSpPr>
        <p:spPr>
          <a:xfrm flipV="1">
            <a:off x="1632857" y="2964133"/>
            <a:ext cx="484545" cy="432209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B9FDB-E1A9-DC44-9824-076DDFC4BAA3}"/>
              </a:ext>
            </a:extLst>
          </p:cNvPr>
          <p:cNvSpPr/>
          <p:nvPr/>
        </p:nvSpPr>
        <p:spPr>
          <a:xfrm>
            <a:off x="9145374" y="2310402"/>
            <a:ext cx="403698" cy="118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700" b="1" dirty="0">
                <a:solidFill>
                  <a:prstClr val="black"/>
                </a:solidFill>
              </a:rPr>
              <a:t>DFG</a:t>
            </a:r>
            <a:endParaRPr lang="en-US" sz="1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958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DEB3DF-C793-E147-B990-5A78A447275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4182" y="1324947"/>
            <a:ext cx="2529835" cy="39188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2DB8BD-2D87-CF4F-A950-070D116B00AB}"/>
              </a:ext>
            </a:extLst>
          </p:cNvPr>
          <p:cNvSpPr txBox="1"/>
          <p:nvPr/>
        </p:nvSpPr>
        <p:spPr>
          <a:xfrm>
            <a:off x="2464709" y="2120865"/>
            <a:ext cx="875650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Statement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30EB42-A12D-AE4D-952D-8B555794E3D1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902534" y="2397864"/>
            <a:ext cx="520586" cy="27700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F1C024B-D43F-7741-B466-2F2587A4C5BC}"/>
              </a:ext>
            </a:extLst>
          </p:cNvPr>
          <p:cNvSpPr txBox="1"/>
          <p:nvPr/>
        </p:nvSpPr>
        <p:spPr>
          <a:xfrm>
            <a:off x="1840374" y="2891473"/>
            <a:ext cx="875650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Control Flow Edges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49F09CC-944A-D649-BA26-D278F6C2C224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2278199" y="3353138"/>
            <a:ext cx="1243133" cy="205424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30995E2-089D-2A46-9B10-A10732EEBEB2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716024" y="2876240"/>
            <a:ext cx="1196522" cy="24606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1E872F7C-26A2-2649-B6E8-B4A9604C3ED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6778" y="1324965"/>
            <a:ext cx="4414157" cy="391883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DE6E68C-5B8D-1B40-817A-DE85B637EF79}"/>
              </a:ext>
            </a:extLst>
          </p:cNvPr>
          <p:cNvSpPr txBox="1"/>
          <p:nvPr/>
        </p:nvSpPr>
        <p:spPr>
          <a:xfrm>
            <a:off x="7860912" y="1581931"/>
            <a:ext cx="875650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Functions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C3C8CB0-A767-E742-AF91-8A67409B10A5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7860912" y="1858930"/>
            <a:ext cx="437825" cy="25696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C808AA-326D-8E4D-854F-BB323C7C2A2D}"/>
              </a:ext>
            </a:extLst>
          </p:cNvPr>
          <p:cNvCxnSpPr>
            <a:cxnSpLocks/>
          </p:cNvCxnSpPr>
          <p:nvPr/>
        </p:nvCxnSpPr>
        <p:spPr>
          <a:xfrm>
            <a:off x="8298737" y="1866108"/>
            <a:ext cx="593336" cy="2799198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D374592-3995-D245-99B5-5885A92BA6EA}"/>
              </a:ext>
            </a:extLst>
          </p:cNvPr>
          <p:cNvSpPr txBox="1"/>
          <p:nvPr/>
        </p:nvSpPr>
        <p:spPr>
          <a:xfrm>
            <a:off x="5421030" y="2235729"/>
            <a:ext cx="875650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Function of Interest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272F1DA-1F61-E94A-A2A5-5DCDCC364FF7}"/>
              </a:ext>
            </a:extLst>
          </p:cNvPr>
          <p:cNvCxnSpPr>
            <a:cxnSpLocks/>
          </p:cNvCxnSpPr>
          <p:nvPr/>
        </p:nvCxnSpPr>
        <p:spPr>
          <a:xfrm>
            <a:off x="6296680" y="2492121"/>
            <a:ext cx="551989" cy="29773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B9BAD76-CF6C-704B-9FF1-FAE2F2509667}"/>
              </a:ext>
            </a:extLst>
          </p:cNvPr>
          <p:cNvCxnSpPr>
            <a:cxnSpLocks/>
          </p:cNvCxnSpPr>
          <p:nvPr/>
        </p:nvCxnSpPr>
        <p:spPr>
          <a:xfrm flipH="1">
            <a:off x="7839875" y="1866108"/>
            <a:ext cx="469380" cy="92374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D5E31D6-82A6-7E4D-9C4E-08AE260E4B92}"/>
              </a:ext>
            </a:extLst>
          </p:cNvPr>
          <p:cNvSpPr txBox="1"/>
          <p:nvPr/>
        </p:nvSpPr>
        <p:spPr>
          <a:xfrm>
            <a:off x="5262367" y="4226158"/>
            <a:ext cx="120882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Call Edges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A1D82A-5F76-6344-8D09-8E4FB8E6F6DA}"/>
              </a:ext>
            </a:extLst>
          </p:cNvPr>
          <p:cNvCxnSpPr>
            <a:cxnSpLocks/>
          </p:cNvCxnSpPr>
          <p:nvPr/>
        </p:nvCxnSpPr>
        <p:spPr>
          <a:xfrm flipV="1">
            <a:off x="5866781" y="3098164"/>
            <a:ext cx="300754" cy="112799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000078B-AAE7-964C-A6F4-D74DCD61A0FA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6471196" y="3946112"/>
            <a:ext cx="1945016" cy="41854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FBEC584-67FB-5247-94C0-8FD2758E14EE}"/>
              </a:ext>
            </a:extLst>
          </p:cNvPr>
          <p:cNvSpPr txBox="1"/>
          <p:nvPr/>
        </p:nvSpPr>
        <p:spPr>
          <a:xfrm>
            <a:off x="2587190" y="5259037"/>
            <a:ext cx="2003818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Control Flow Graph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01BB90C-CB6F-344D-8DBB-85A6666C7167}"/>
              </a:ext>
            </a:extLst>
          </p:cNvPr>
          <p:cNvSpPr txBox="1"/>
          <p:nvPr/>
        </p:nvSpPr>
        <p:spPr>
          <a:xfrm>
            <a:off x="6471196" y="5259037"/>
            <a:ext cx="1152944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Call Graph</a:t>
            </a:r>
          </a:p>
        </p:txBody>
      </p:sp>
    </p:spTree>
    <p:extLst>
      <p:ext uri="{BB962C8B-B14F-4D97-AF65-F5344CB8AC3E}">
        <p14:creationId xmlns:p14="http://schemas.microsoft.com/office/powerpoint/2010/main" val="158315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5B714F-E519-9948-BF6F-DF48BC724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713" y="961055"/>
            <a:ext cx="8390374" cy="47986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244C7-2BA2-A14C-8EAC-60A21097D290}"/>
              </a:ext>
            </a:extLst>
          </p:cNvPr>
          <p:cNvSpPr txBox="1"/>
          <p:nvPr/>
        </p:nvSpPr>
        <p:spPr>
          <a:xfrm>
            <a:off x="4366205" y="1291686"/>
            <a:ext cx="90506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Static Field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513B5FC-9280-4746-B514-51081D5628E5}"/>
              </a:ext>
            </a:extLst>
          </p:cNvPr>
          <p:cNvCxnSpPr>
            <a:cxnSpLocks/>
          </p:cNvCxnSpPr>
          <p:nvPr/>
        </p:nvCxnSpPr>
        <p:spPr>
          <a:xfrm flipH="1" flipV="1">
            <a:off x="5271270" y="1423273"/>
            <a:ext cx="452533" cy="6887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0B521E0-3909-4544-8B7C-5ABB2E03AEB6}"/>
              </a:ext>
            </a:extLst>
          </p:cNvPr>
          <p:cNvSpPr txBox="1"/>
          <p:nvPr/>
        </p:nvSpPr>
        <p:spPr>
          <a:xfrm>
            <a:off x="5654603" y="830021"/>
            <a:ext cx="1138083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Class Instance  Field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7E28B6-7143-5A4F-B481-AF8FED9E0630}"/>
              </a:ext>
            </a:extLst>
          </p:cNvPr>
          <p:cNvCxnSpPr>
            <a:cxnSpLocks/>
          </p:cNvCxnSpPr>
          <p:nvPr/>
        </p:nvCxnSpPr>
        <p:spPr>
          <a:xfrm flipH="1" flipV="1">
            <a:off x="6223644" y="1291686"/>
            <a:ext cx="137752" cy="2004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5DC85C7-F83A-C54F-8A81-CFB79BBA0CAE}"/>
              </a:ext>
            </a:extLst>
          </p:cNvPr>
          <p:cNvSpPr txBox="1"/>
          <p:nvPr/>
        </p:nvSpPr>
        <p:spPr>
          <a:xfrm>
            <a:off x="7400542" y="792497"/>
            <a:ext cx="1603883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Whether the field is used outside this class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092794-8866-3245-9AEA-70D4FCB17358}"/>
              </a:ext>
            </a:extLst>
          </p:cNvPr>
          <p:cNvCxnSpPr>
            <a:cxnSpLocks/>
          </p:cNvCxnSpPr>
          <p:nvPr/>
        </p:nvCxnSpPr>
        <p:spPr>
          <a:xfrm flipH="1" flipV="1">
            <a:off x="8202484" y="1291686"/>
            <a:ext cx="137752" cy="2004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ABB66FA-F1DB-EA44-AFA0-EE393810CDCA}"/>
              </a:ext>
            </a:extLst>
          </p:cNvPr>
          <p:cNvSpPr txBox="1"/>
          <p:nvPr/>
        </p:nvSpPr>
        <p:spPr>
          <a:xfrm>
            <a:off x="7636686" y="2723862"/>
            <a:ext cx="1269348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Data Flow Graph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9A1CFF1-036F-F341-AFAA-7646C43D9B5F}"/>
              </a:ext>
            </a:extLst>
          </p:cNvPr>
          <p:cNvCxnSpPr>
            <a:cxnSpLocks/>
            <a:endCxn id="11" idx="3"/>
          </p:cNvCxnSpPr>
          <p:nvPr/>
        </p:nvCxnSpPr>
        <p:spPr>
          <a:xfrm flipH="1">
            <a:off x="8906034" y="2667356"/>
            <a:ext cx="163710" cy="19500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BD255CF-A5DB-C848-99CA-0DD761AC4950}"/>
              </a:ext>
            </a:extLst>
          </p:cNvPr>
          <p:cNvSpPr/>
          <p:nvPr/>
        </p:nvSpPr>
        <p:spPr>
          <a:xfrm>
            <a:off x="9069744" y="1616865"/>
            <a:ext cx="403698" cy="118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700" b="1" dirty="0">
                <a:solidFill>
                  <a:prstClr val="black"/>
                </a:solidFill>
              </a:rPr>
              <a:t>DFG</a:t>
            </a:r>
            <a:endParaRPr lang="en-US" sz="1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981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D28B34-522A-EC43-AC75-B50471ADE66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5339" y="1309898"/>
            <a:ext cx="4752963" cy="40272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E4EC85-B183-2C48-A50E-7966753EB789}"/>
              </a:ext>
            </a:extLst>
          </p:cNvPr>
          <p:cNvSpPr txBox="1"/>
          <p:nvPr/>
        </p:nvSpPr>
        <p:spPr>
          <a:xfrm>
            <a:off x="3355339" y="3338612"/>
            <a:ext cx="118866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Field of Interest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BD63BF-BC5D-9342-8496-C32D46879056}"/>
              </a:ext>
            </a:extLst>
          </p:cNvPr>
          <p:cNvCxnSpPr>
            <a:cxnSpLocks/>
          </p:cNvCxnSpPr>
          <p:nvPr/>
        </p:nvCxnSpPr>
        <p:spPr>
          <a:xfrm>
            <a:off x="4544008" y="3477111"/>
            <a:ext cx="610219" cy="13850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0D26333-BD4E-2948-8E57-BF3D597A96F8}"/>
              </a:ext>
            </a:extLst>
          </p:cNvPr>
          <p:cNvSpPr txBox="1"/>
          <p:nvPr/>
        </p:nvSpPr>
        <p:spPr>
          <a:xfrm>
            <a:off x="7921690" y="2823646"/>
            <a:ext cx="135293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Data Flow Edges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63F0C0B-1661-B44A-B691-CB293BE6647F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731820" y="2962146"/>
            <a:ext cx="2189870" cy="13850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07645C1-AF2E-6F40-BD90-F654AB285C1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731820" y="2962146"/>
            <a:ext cx="2189870" cy="106803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7D8F3E5-C14C-634C-84CB-FD5A66303372}"/>
              </a:ext>
            </a:extLst>
          </p:cNvPr>
          <p:cNvSpPr txBox="1"/>
          <p:nvPr/>
        </p:nvSpPr>
        <p:spPr>
          <a:xfrm>
            <a:off x="1987420" y="2546647"/>
            <a:ext cx="1367920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Writes to the field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6111F54-0D7B-374F-BCE3-12EEEF61B5B8}"/>
              </a:ext>
            </a:extLst>
          </p:cNvPr>
          <p:cNvCxnSpPr>
            <a:cxnSpLocks/>
          </p:cNvCxnSpPr>
          <p:nvPr/>
        </p:nvCxnSpPr>
        <p:spPr>
          <a:xfrm>
            <a:off x="3355339" y="2701189"/>
            <a:ext cx="2376481" cy="56737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D58EA21-33AC-494E-A394-C455F6732C1C}"/>
              </a:ext>
            </a:extLst>
          </p:cNvPr>
          <p:cNvSpPr txBox="1"/>
          <p:nvPr/>
        </p:nvSpPr>
        <p:spPr>
          <a:xfrm>
            <a:off x="2416630" y="4183552"/>
            <a:ext cx="1467730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Reads from the field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B840989-CB2D-8C41-82EE-7BAA5CD424F9}"/>
              </a:ext>
            </a:extLst>
          </p:cNvPr>
          <p:cNvCxnSpPr>
            <a:cxnSpLocks/>
          </p:cNvCxnSpPr>
          <p:nvPr/>
        </p:nvCxnSpPr>
        <p:spPr>
          <a:xfrm flipV="1">
            <a:off x="3884359" y="4218008"/>
            <a:ext cx="1853538" cy="11858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111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0AC941A-0CBC-A445-8D00-98D950165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139" y="928820"/>
            <a:ext cx="8332237" cy="44807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6B3497-EF09-6148-9970-D037A886969A}"/>
              </a:ext>
            </a:extLst>
          </p:cNvPr>
          <p:cNvSpPr txBox="1"/>
          <p:nvPr/>
        </p:nvSpPr>
        <p:spPr>
          <a:xfrm>
            <a:off x="5757113" y="1014687"/>
            <a:ext cx="2034074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 method that is not abstract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047660-7279-714C-A30C-42002E2410E3}"/>
              </a:ext>
            </a:extLst>
          </p:cNvPr>
          <p:cNvCxnSpPr>
            <a:cxnSpLocks/>
          </p:cNvCxnSpPr>
          <p:nvPr/>
        </p:nvCxnSpPr>
        <p:spPr>
          <a:xfrm flipH="1" flipV="1">
            <a:off x="6774150" y="1291686"/>
            <a:ext cx="137752" cy="2004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5D7CF5C-342A-694A-80B6-054AE73772C4}"/>
              </a:ext>
            </a:extLst>
          </p:cNvPr>
          <p:cNvSpPr txBox="1"/>
          <p:nvPr/>
        </p:nvSpPr>
        <p:spPr>
          <a:xfrm>
            <a:off x="8509519" y="3489649"/>
            <a:ext cx="1268964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Data Flow Graph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62551C3-D415-DF4C-B22E-4B916187DACA}"/>
              </a:ext>
            </a:extLst>
          </p:cNvPr>
          <p:cNvCxnSpPr>
            <a:cxnSpLocks/>
          </p:cNvCxnSpPr>
          <p:nvPr/>
        </p:nvCxnSpPr>
        <p:spPr>
          <a:xfrm flipH="1">
            <a:off x="9526555" y="3099636"/>
            <a:ext cx="93309" cy="39001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1D3D55EB-3A5B-D94E-851F-1DEF971DE81B}"/>
              </a:ext>
            </a:extLst>
          </p:cNvPr>
          <p:cNvSpPr/>
          <p:nvPr/>
        </p:nvSpPr>
        <p:spPr>
          <a:xfrm>
            <a:off x="9418015" y="1566980"/>
            <a:ext cx="403698" cy="168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700" b="1" dirty="0">
                <a:solidFill>
                  <a:prstClr val="black"/>
                </a:solidFill>
              </a:rPr>
              <a:t>DFG</a:t>
            </a:r>
            <a:endParaRPr lang="en-US" sz="1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90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86DFE5-4B6D-7F47-ADD6-67DD7EADB79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92898" y="1660655"/>
            <a:ext cx="8330184" cy="33032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1E91D0-F4CC-234A-B3E7-18CDE39E7278}"/>
              </a:ext>
            </a:extLst>
          </p:cNvPr>
          <p:cNvSpPr txBox="1"/>
          <p:nvPr/>
        </p:nvSpPr>
        <p:spPr>
          <a:xfrm>
            <a:off x="4749534" y="1832897"/>
            <a:ext cx="908456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Parameter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83D1D61-C5C9-CD45-9766-025ABE148F4E}"/>
              </a:ext>
            </a:extLst>
          </p:cNvPr>
          <p:cNvCxnSpPr>
            <a:cxnSpLocks/>
          </p:cNvCxnSpPr>
          <p:nvPr/>
        </p:nvCxnSpPr>
        <p:spPr>
          <a:xfrm flipV="1">
            <a:off x="4936726" y="2109896"/>
            <a:ext cx="267036" cy="28742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7DFA338-AA73-F542-909C-B9EB4D40F5F9}"/>
              </a:ext>
            </a:extLst>
          </p:cNvPr>
          <p:cNvSpPr txBox="1"/>
          <p:nvPr/>
        </p:nvSpPr>
        <p:spPr>
          <a:xfrm>
            <a:off x="1962314" y="3922816"/>
            <a:ext cx="1352939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Data-Dependency Edges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0D776BB-0FBB-424E-9B33-2E9E16861F40}"/>
              </a:ext>
            </a:extLst>
          </p:cNvPr>
          <p:cNvCxnSpPr>
            <a:cxnSpLocks/>
          </p:cNvCxnSpPr>
          <p:nvPr/>
        </p:nvCxnSpPr>
        <p:spPr>
          <a:xfrm flipV="1">
            <a:off x="2610568" y="2733869"/>
            <a:ext cx="375228" cy="1188948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03A93AD-7B49-8F47-934D-0970D4923BA9}"/>
              </a:ext>
            </a:extLst>
          </p:cNvPr>
          <p:cNvCxnSpPr>
            <a:cxnSpLocks/>
          </p:cNvCxnSpPr>
          <p:nvPr/>
        </p:nvCxnSpPr>
        <p:spPr>
          <a:xfrm flipV="1">
            <a:off x="2892370" y="3461152"/>
            <a:ext cx="741680" cy="4616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99E4AFF-ED53-014A-946E-531C589F0ED1}"/>
              </a:ext>
            </a:extLst>
          </p:cNvPr>
          <p:cNvCxnSpPr>
            <a:cxnSpLocks/>
          </p:cNvCxnSpPr>
          <p:nvPr/>
        </p:nvCxnSpPr>
        <p:spPr>
          <a:xfrm>
            <a:off x="3361786" y="4153649"/>
            <a:ext cx="3290941" cy="5887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248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968EC5-446F-D746-A3D1-37228F55C12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75047" y="942392"/>
            <a:ext cx="8330184" cy="48563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25AE72-E9D0-2E43-B72F-0C8AFA0A2774}"/>
              </a:ext>
            </a:extLst>
          </p:cNvPr>
          <p:cNvSpPr txBox="1"/>
          <p:nvPr/>
        </p:nvSpPr>
        <p:spPr>
          <a:xfrm>
            <a:off x="6712850" y="1073020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Opens the bug report in a new tab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640BB3-134B-2D48-8BB5-B4FC9D44FB8E}"/>
              </a:ext>
            </a:extLst>
          </p:cNvPr>
          <p:cNvCxnSpPr>
            <a:cxnSpLocks/>
          </p:cNvCxnSpPr>
          <p:nvPr/>
        </p:nvCxnSpPr>
        <p:spPr>
          <a:xfrm flipH="1" flipV="1">
            <a:off x="8122827" y="1303853"/>
            <a:ext cx="1366406" cy="674237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F7747F0-77D9-634F-B9EC-3E459A4F3077}"/>
              </a:ext>
            </a:extLst>
          </p:cNvPr>
          <p:cNvSpPr txBox="1"/>
          <p:nvPr/>
        </p:nvSpPr>
        <p:spPr>
          <a:xfrm>
            <a:off x="4507703" y="1073020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Show/Hide the report summary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1D0362-E814-FA43-BAF3-85AF2FF69F68}"/>
              </a:ext>
            </a:extLst>
          </p:cNvPr>
          <p:cNvCxnSpPr>
            <a:cxnSpLocks/>
          </p:cNvCxnSpPr>
          <p:nvPr/>
        </p:nvCxnSpPr>
        <p:spPr>
          <a:xfrm flipV="1">
            <a:off x="2239348" y="1303852"/>
            <a:ext cx="2268354" cy="580931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911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841DA4-63B9-7849-B0F3-DF2D0B1EF72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3357" y="923730"/>
            <a:ext cx="8330184" cy="48505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996F68-E6A0-CA46-86A0-653EC62EF409}"/>
              </a:ext>
            </a:extLst>
          </p:cNvPr>
          <p:cNvSpPr txBox="1"/>
          <p:nvPr/>
        </p:nvSpPr>
        <p:spPr>
          <a:xfrm>
            <a:off x="6610213" y="1035698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Opens the commit details in a new tab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EF41B5A-A7D3-8742-94B6-80AE291A419E}"/>
              </a:ext>
            </a:extLst>
          </p:cNvPr>
          <p:cNvCxnSpPr>
            <a:cxnSpLocks/>
          </p:cNvCxnSpPr>
          <p:nvPr/>
        </p:nvCxnSpPr>
        <p:spPr>
          <a:xfrm flipH="1" flipV="1">
            <a:off x="8020190" y="1266531"/>
            <a:ext cx="1366406" cy="674237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2D7BFC-D781-7143-9288-D09C28E76659}"/>
              </a:ext>
            </a:extLst>
          </p:cNvPr>
          <p:cNvSpPr txBox="1"/>
          <p:nvPr/>
        </p:nvSpPr>
        <p:spPr>
          <a:xfrm>
            <a:off x="4517033" y="1035698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Show/Hide the commit summary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3654C2C-2DE6-FD4F-B87F-B2367DF0027A}"/>
              </a:ext>
            </a:extLst>
          </p:cNvPr>
          <p:cNvCxnSpPr>
            <a:cxnSpLocks/>
          </p:cNvCxnSpPr>
          <p:nvPr/>
        </p:nvCxnSpPr>
        <p:spPr>
          <a:xfrm flipV="1">
            <a:off x="2248678" y="1266530"/>
            <a:ext cx="2268354" cy="580931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6081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220</Words>
  <Application>Microsoft Macintosh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Tamrawi, Ahmed</dc:creator>
  <cp:lastModifiedBy>Tamrawi, Ahmed</cp:lastModifiedBy>
  <cp:revision>40</cp:revision>
  <dcterms:created xsi:type="dcterms:W3CDTF">2018-07-19T13:55:15Z</dcterms:created>
  <dcterms:modified xsi:type="dcterms:W3CDTF">2018-08-01T22:00:25Z</dcterms:modified>
</cp:coreProperties>
</file>

<file path=docProps/thumbnail.jpeg>
</file>